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0"/>
  </p:notesMasterIdLst>
  <p:handoutMasterIdLst>
    <p:handoutMasterId r:id="rId41"/>
  </p:handoutMasterIdLst>
  <p:sldIdLst>
    <p:sldId id="258" r:id="rId18"/>
    <p:sldId id="259" r:id="rId19"/>
    <p:sldId id="260" r:id="rId20"/>
    <p:sldId id="262" r:id="rId21"/>
    <p:sldId id="281" r:id="rId22"/>
    <p:sldId id="272" r:id="rId23"/>
    <p:sldId id="263" r:id="rId24"/>
    <p:sldId id="264" r:id="rId25"/>
    <p:sldId id="265" r:id="rId26"/>
    <p:sldId id="270" r:id="rId27"/>
    <p:sldId id="271" r:id="rId28"/>
    <p:sldId id="282" r:id="rId29"/>
    <p:sldId id="267" r:id="rId30"/>
    <p:sldId id="268" r:id="rId31"/>
    <p:sldId id="273" r:id="rId32"/>
    <p:sldId id="276" r:id="rId33"/>
    <p:sldId id="277" r:id="rId34"/>
    <p:sldId id="278" r:id="rId35"/>
    <p:sldId id="274" r:id="rId36"/>
    <p:sldId id="279" r:id="rId37"/>
    <p:sldId id="280" r:id="rId38"/>
    <p:sldId id="275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King of My Heart" id="{A1281CA1-99B9-4D26-AB2F-0D3AA10FB324}">
          <p14:sldIdLst>
            <p14:sldId id="258"/>
          </p14:sldIdLst>
        </p14:section>
        <p14:section name="Verse 1" id="{FD77C424-8850-4302-9A6E-3742FDFD0355}">
          <p14:sldIdLst>
            <p14:sldId id="259"/>
            <p14:sldId id="260"/>
          </p14:sldIdLst>
        </p14:section>
        <p14:section name="Chorus" id="{0DDA16D5-5480-415F-AB13-DB4F203B4C46}">
          <p14:sldIdLst>
            <p14:sldId id="262"/>
            <p14:sldId id="281"/>
            <p14:sldId id="272"/>
            <p14:sldId id="263"/>
          </p14:sldIdLst>
        </p14:section>
        <p14:section name="Verse 2" id="{DFE0B348-837D-4CF4-B90F-B9259FC00927}">
          <p14:sldIdLst>
            <p14:sldId id="264"/>
            <p14:sldId id="265"/>
          </p14:sldIdLst>
        </p14:section>
        <p14:section name="Chorus" id="{A4D6A972-A14A-48D7-8B6B-BE406E7D5168}">
          <p14:sldIdLst>
            <p14:sldId id="270"/>
            <p14:sldId id="271"/>
            <p14:sldId id="282"/>
            <p14:sldId id="267"/>
          </p14:sldIdLst>
        </p14:section>
        <p14:section name="Bridge" id="{7CEB4D21-95DA-4C3F-AAEA-604226C83825}">
          <p14:sldIdLst>
            <p14:sldId id="268"/>
            <p14:sldId id="273"/>
          </p14:sldIdLst>
        </p14:section>
        <p14:section name="Chorus" id="{A1ECF38D-C831-4C03-A2EE-6B4EB331E46A}">
          <p14:sldIdLst>
            <p14:sldId id="276"/>
            <p14:sldId id="277"/>
            <p14:sldId id="278"/>
            <p14:sldId id="274"/>
          </p14:sldIdLst>
        </p14:section>
        <p14:section name="Bridge - Ending" id="{78BD0175-6C82-4F93-AD32-BC385BD962DC}">
          <p14:sldIdLst>
            <p14:sldId id="279"/>
            <p14:sldId id="280"/>
            <p14:sldId id="2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796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20" Type="http://schemas.openxmlformats.org/officeDocument/2006/relationships/slide" Target="slides/slide3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0E1262-76A4-4F3F-AAAE-2A65F10DACE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148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King of My Heart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good, good, oh</a:t>
            </a:r>
          </a:p>
          <a:p>
            <a:r>
              <a:rPr lang="en-US" dirty="0"/>
              <a:t>You are good, good, oh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King of My Heart</a:t>
            </a:r>
          </a:p>
        </p:txBody>
      </p:sp>
    </p:spTree>
    <p:extLst>
      <p:ext uri="{BB962C8B-B14F-4D97-AF65-F5344CB8AC3E}">
        <p14:creationId xmlns:p14="http://schemas.microsoft.com/office/powerpoint/2010/main" val="2153059457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good, good, oh</a:t>
            </a:r>
          </a:p>
          <a:p>
            <a:r>
              <a:rPr lang="en-US" dirty="0"/>
              <a:t>You are good, good, oh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King of My Heart</a:t>
            </a:r>
          </a:p>
        </p:txBody>
      </p:sp>
    </p:spTree>
    <p:extLst>
      <p:ext uri="{BB962C8B-B14F-4D97-AF65-F5344CB8AC3E}">
        <p14:creationId xmlns:p14="http://schemas.microsoft.com/office/powerpoint/2010/main" val="99753971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good, good, oh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King of My Heart</a:t>
            </a:r>
          </a:p>
        </p:txBody>
      </p:sp>
    </p:spTree>
    <p:extLst>
      <p:ext uri="{BB962C8B-B14F-4D97-AF65-F5344CB8AC3E}">
        <p14:creationId xmlns:p14="http://schemas.microsoft.com/office/powerpoint/2010/main" val="284399764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King of My Heart</a:t>
            </a:r>
          </a:p>
        </p:txBody>
      </p:sp>
    </p:spTree>
    <p:extLst>
      <p:ext uri="{BB962C8B-B14F-4D97-AF65-F5344CB8AC3E}">
        <p14:creationId xmlns:p14="http://schemas.microsoft.com/office/powerpoint/2010/main" val="1961206408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You're never </a:t>
            </a:r>
            <a:r>
              <a:rPr lang="en-US" dirty="0" err="1"/>
              <a:t>gonna</a:t>
            </a:r>
            <a:r>
              <a:rPr lang="en-US" dirty="0"/>
              <a:t> let,</a:t>
            </a:r>
          </a:p>
          <a:p>
            <a:r>
              <a:rPr lang="en-US" dirty="0"/>
              <a:t>never </a:t>
            </a:r>
            <a:r>
              <a:rPr lang="en-US" dirty="0" err="1"/>
              <a:t>gonna</a:t>
            </a:r>
            <a:r>
              <a:rPr lang="en-US" dirty="0"/>
              <a:t> let me down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King of My Heart</a:t>
            </a:r>
          </a:p>
        </p:txBody>
      </p:sp>
    </p:spTree>
    <p:extLst>
      <p:ext uri="{BB962C8B-B14F-4D97-AF65-F5344CB8AC3E}">
        <p14:creationId xmlns:p14="http://schemas.microsoft.com/office/powerpoint/2010/main" val="3425113255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You're never </a:t>
            </a:r>
            <a:r>
              <a:rPr lang="en-US" dirty="0" err="1"/>
              <a:t>gonna</a:t>
            </a:r>
            <a:r>
              <a:rPr lang="en-US" dirty="0"/>
              <a:t> let,</a:t>
            </a:r>
          </a:p>
          <a:p>
            <a:r>
              <a:rPr lang="en-US" dirty="0"/>
              <a:t>never </a:t>
            </a:r>
            <a:r>
              <a:rPr lang="en-US" dirty="0" err="1"/>
              <a:t>gonna</a:t>
            </a:r>
            <a:r>
              <a:rPr lang="en-US" dirty="0"/>
              <a:t> let me down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King of My Heart</a:t>
            </a:r>
          </a:p>
        </p:txBody>
      </p:sp>
    </p:spTree>
    <p:extLst>
      <p:ext uri="{BB962C8B-B14F-4D97-AF65-F5344CB8AC3E}">
        <p14:creationId xmlns:p14="http://schemas.microsoft.com/office/powerpoint/2010/main" val="3442109131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good, good, oh</a:t>
            </a:r>
          </a:p>
          <a:p>
            <a:r>
              <a:rPr lang="en-US" dirty="0"/>
              <a:t>You are good, good, oh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King of My Heart</a:t>
            </a:r>
          </a:p>
        </p:txBody>
      </p:sp>
    </p:spTree>
    <p:extLst>
      <p:ext uri="{BB962C8B-B14F-4D97-AF65-F5344CB8AC3E}">
        <p14:creationId xmlns:p14="http://schemas.microsoft.com/office/powerpoint/2010/main" val="565243250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good, good, oh</a:t>
            </a:r>
          </a:p>
          <a:p>
            <a:r>
              <a:rPr lang="en-US" dirty="0"/>
              <a:t>You are good, good, oh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King of My Heart</a:t>
            </a:r>
          </a:p>
        </p:txBody>
      </p:sp>
    </p:spTree>
    <p:extLst>
      <p:ext uri="{BB962C8B-B14F-4D97-AF65-F5344CB8AC3E}">
        <p14:creationId xmlns:p14="http://schemas.microsoft.com/office/powerpoint/2010/main" val="3638093400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good, good, oh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King of My Heart</a:t>
            </a:r>
          </a:p>
        </p:txBody>
      </p:sp>
    </p:spTree>
    <p:extLst>
      <p:ext uri="{BB962C8B-B14F-4D97-AF65-F5344CB8AC3E}">
        <p14:creationId xmlns:p14="http://schemas.microsoft.com/office/powerpoint/2010/main" val="2578614864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King of My Heart</a:t>
            </a:r>
          </a:p>
        </p:txBody>
      </p:sp>
    </p:spTree>
    <p:extLst>
      <p:ext uri="{BB962C8B-B14F-4D97-AF65-F5344CB8AC3E}">
        <p14:creationId xmlns:p14="http://schemas.microsoft.com/office/powerpoint/2010/main" val="63619331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Let the King of my heart,</a:t>
            </a:r>
          </a:p>
          <a:p>
            <a:r>
              <a:rPr lang="en-US" dirty="0"/>
              <a:t>be the mountain where I run</a:t>
            </a:r>
          </a:p>
          <a:p>
            <a:r>
              <a:rPr lang="en-US" dirty="0"/>
              <a:t>The fountain I drink from,</a:t>
            </a:r>
          </a:p>
          <a:p>
            <a:r>
              <a:rPr lang="en-US" dirty="0"/>
              <a:t>oh He is my song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King of My Heart</a:t>
            </a:r>
          </a:p>
        </p:txBody>
      </p:sp>
    </p:spTree>
    <p:extLst>
      <p:ext uri="{BB962C8B-B14F-4D97-AF65-F5344CB8AC3E}">
        <p14:creationId xmlns:p14="http://schemas.microsoft.com/office/powerpoint/2010/main" val="1621882299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You're never </a:t>
            </a:r>
            <a:r>
              <a:rPr lang="en-US" dirty="0" err="1"/>
              <a:t>gonna</a:t>
            </a:r>
            <a:r>
              <a:rPr lang="en-US" dirty="0"/>
              <a:t> let,</a:t>
            </a:r>
          </a:p>
          <a:p>
            <a:r>
              <a:rPr lang="en-US" dirty="0"/>
              <a:t>never </a:t>
            </a:r>
            <a:r>
              <a:rPr lang="en-US" dirty="0" err="1"/>
              <a:t>gonna</a:t>
            </a:r>
            <a:r>
              <a:rPr lang="en-US" dirty="0"/>
              <a:t> let me down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King of My Heart</a:t>
            </a:r>
          </a:p>
        </p:txBody>
      </p:sp>
    </p:spTree>
    <p:extLst>
      <p:ext uri="{BB962C8B-B14F-4D97-AF65-F5344CB8AC3E}">
        <p14:creationId xmlns:p14="http://schemas.microsoft.com/office/powerpoint/2010/main" val="4120825934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good,</a:t>
            </a:r>
          </a:p>
          <a:p>
            <a:r>
              <a:rPr lang="en-US" dirty="0"/>
              <a:t>You're never </a:t>
            </a:r>
            <a:r>
              <a:rPr lang="en-US" dirty="0" err="1"/>
              <a:t>gonna</a:t>
            </a:r>
            <a:r>
              <a:rPr lang="en-US" dirty="0"/>
              <a:t> let,</a:t>
            </a:r>
          </a:p>
          <a:p>
            <a:r>
              <a:rPr lang="en-US" dirty="0"/>
              <a:t>never </a:t>
            </a:r>
            <a:r>
              <a:rPr lang="en-US" dirty="0" err="1"/>
              <a:t>gonna</a:t>
            </a:r>
            <a:r>
              <a:rPr lang="en-US" dirty="0"/>
              <a:t> let me down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King of My Heart</a:t>
            </a:r>
          </a:p>
        </p:txBody>
      </p:sp>
    </p:spTree>
    <p:extLst>
      <p:ext uri="{BB962C8B-B14F-4D97-AF65-F5344CB8AC3E}">
        <p14:creationId xmlns:p14="http://schemas.microsoft.com/office/powerpoint/2010/main" val="587268446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King of My Heart</a:t>
            </a:r>
          </a:p>
        </p:txBody>
      </p:sp>
    </p:spTree>
    <p:extLst>
      <p:ext uri="{BB962C8B-B14F-4D97-AF65-F5344CB8AC3E}">
        <p14:creationId xmlns:p14="http://schemas.microsoft.com/office/powerpoint/2010/main" val="361804910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Let the King of my heart,</a:t>
            </a:r>
          </a:p>
          <a:p>
            <a:r>
              <a:rPr lang="en-US" dirty="0"/>
              <a:t>be the shadow where I hide</a:t>
            </a:r>
          </a:p>
          <a:p>
            <a:r>
              <a:rPr lang="en-US" dirty="0"/>
              <a:t>The ransom for my life,</a:t>
            </a:r>
          </a:p>
          <a:p>
            <a:r>
              <a:rPr lang="en-US" dirty="0"/>
              <a:t>oh He is my Song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King of My Heart</a:t>
            </a:r>
          </a:p>
        </p:txBody>
      </p:sp>
    </p:spTree>
    <p:extLst>
      <p:ext uri="{BB962C8B-B14F-4D97-AF65-F5344CB8AC3E}">
        <p14:creationId xmlns:p14="http://schemas.microsoft.com/office/powerpoint/2010/main" val="222458878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good, good, oh</a:t>
            </a:r>
          </a:p>
          <a:p>
            <a:r>
              <a:rPr lang="en-US" dirty="0"/>
              <a:t>You are good, good, oh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King of My Heart</a:t>
            </a:r>
          </a:p>
        </p:txBody>
      </p:sp>
    </p:spTree>
    <p:extLst>
      <p:ext uri="{BB962C8B-B14F-4D97-AF65-F5344CB8AC3E}">
        <p14:creationId xmlns:p14="http://schemas.microsoft.com/office/powerpoint/2010/main" val="424670274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good, good, oh</a:t>
            </a:r>
          </a:p>
          <a:p>
            <a:r>
              <a:rPr lang="en-US" dirty="0"/>
              <a:t>You are good, good, oh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King of My Heart</a:t>
            </a:r>
          </a:p>
        </p:txBody>
      </p:sp>
    </p:spTree>
    <p:extLst>
      <p:ext uri="{BB962C8B-B14F-4D97-AF65-F5344CB8AC3E}">
        <p14:creationId xmlns:p14="http://schemas.microsoft.com/office/powerpoint/2010/main" val="128396939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good, good, oh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King of My Heart</a:t>
            </a:r>
          </a:p>
        </p:txBody>
      </p:sp>
    </p:spTree>
    <p:extLst>
      <p:ext uri="{BB962C8B-B14F-4D97-AF65-F5344CB8AC3E}">
        <p14:creationId xmlns:p14="http://schemas.microsoft.com/office/powerpoint/2010/main" val="12679713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King of My Heart</a:t>
            </a:r>
          </a:p>
        </p:txBody>
      </p:sp>
    </p:spTree>
    <p:extLst>
      <p:ext uri="{BB962C8B-B14F-4D97-AF65-F5344CB8AC3E}">
        <p14:creationId xmlns:p14="http://schemas.microsoft.com/office/powerpoint/2010/main" val="75578371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Let the King of my heart,</a:t>
            </a:r>
          </a:p>
          <a:p>
            <a:r>
              <a:rPr lang="en-US" dirty="0"/>
              <a:t>be the wind inside my sails</a:t>
            </a:r>
          </a:p>
          <a:p>
            <a:r>
              <a:rPr lang="en-US" dirty="0"/>
              <a:t>The anchor in the waves,</a:t>
            </a:r>
          </a:p>
          <a:p>
            <a:r>
              <a:rPr lang="en-US" dirty="0"/>
              <a:t>oh He is my song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King of My Heart</a:t>
            </a:r>
          </a:p>
        </p:txBody>
      </p:sp>
    </p:spTree>
    <p:extLst>
      <p:ext uri="{BB962C8B-B14F-4D97-AF65-F5344CB8AC3E}">
        <p14:creationId xmlns:p14="http://schemas.microsoft.com/office/powerpoint/2010/main" val="362729740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Let the King of my heart,</a:t>
            </a:r>
          </a:p>
          <a:p>
            <a:r>
              <a:rPr lang="en-US" dirty="0"/>
              <a:t>be the fire inside my veins   </a:t>
            </a:r>
          </a:p>
          <a:p>
            <a:r>
              <a:rPr lang="en-US" dirty="0"/>
              <a:t>The echo of my days,</a:t>
            </a:r>
          </a:p>
          <a:p>
            <a:r>
              <a:rPr lang="en-US" dirty="0"/>
              <a:t>oh He is my song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King of My Heart</a:t>
            </a:r>
          </a:p>
        </p:txBody>
      </p:sp>
    </p:spTree>
    <p:extLst>
      <p:ext uri="{BB962C8B-B14F-4D97-AF65-F5344CB8AC3E}">
        <p14:creationId xmlns:p14="http://schemas.microsoft.com/office/powerpoint/2010/main" val="298751656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1408</TotalTime>
  <Words>334</Words>
  <Application>Microsoft Office PowerPoint</Application>
  <PresentationFormat>On-screen Show (4:3)</PresentationFormat>
  <Paragraphs>63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22</vt:i4>
      </vt:variant>
    </vt:vector>
  </HeadingPairs>
  <TitlesOfParts>
    <vt:vector size="44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197</cp:revision>
  <dcterms:created xsi:type="dcterms:W3CDTF">2011-12-04T14:58:54Z</dcterms:created>
  <dcterms:modified xsi:type="dcterms:W3CDTF">2023-07-01T04:19:46Z</dcterms:modified>
</cp:coreProperties>
</file>